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09F69B8-E33A-BE09-1D48-0D625F2C4EE9}" v="66" dt="2026-03-09T15:57:53.67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86" d="100"/>
          <a:sy n="86" d="100"/>
        </p:scale>
        <p:origin x="96" y="8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09/03/2026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09/03/2026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09/03/2026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09/03/2026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09/03/2026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09/03/2026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09/03/2026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09/03/2026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09/03/2026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09/03/2026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09/03/2026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GB" smtClean="0"/>
              <a:t>09/03/2026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character with text&#10;&#10;AI-generated content may be incorrect.">
            <a:extLst>
              <a:ext uri="{FF2B5EF4-FFF2-40B4-BE49-F238E27FC236}">
                <a16:creationId xmlns:a16="http://schemas.microsoft.com/office/drawing/2014/main" id="{03FC339C-F243-6E08-0A62-D159DE73C5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FAD3B3-3CED-1B93-B79B-3AD22656C4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ACFC79C-CA6C-9FDE-35EE-AB59F9A5EC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1606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BCA817-3C35-FEB2-E904-B49263E288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artoon character with a yellow bow tie&#10;&#10;AI-generated content may be incorrect.">
            <a:extLst>
              <a:ext uri="{FF2B5EF4-FFF2-40B4-BE49-F238E27FC236}">
                <a16:creationId xmlns:a16="http://schemas.microsoft.com/office/drawing/2014/main" id="{E014F178-FE7D-FF99-2FE3-18B9FBA49D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8684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screenshot of a movie&#10;&#10;AI-generated content may be incorrect.">
            <a:extLst>
              <a:ext uri="{FF2B5EF4-FFF2-40B4-BE49-F238E27FC236}">
                <a16:creationId xmlns:a16="http://schemas.microsoft.com/office/drawing/2014/main" id="{A83CAEE7-238C-3A0D-26A4-C643BD8A70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1702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DEBA06-64AE-9829-D223-407E12D12A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ollage of images of a child and a child&#10;&#10;AI-generated content may be incorrect.">
            <a:extLst>
              <a:ext uri="{FF2B5EF4-FFF2-40B4-BE49-F238E27FC236}">
                <a16:creationId xmlns:a16="http://schemas.microsoft.com/office/drawing/2014/main" id="{3F065466-4547-BB6F-6ECC-1CD671384E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3122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FF75A9-887C-1F6F-EA20-1FCB39D0A8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artoon character with a yellow bow tie and green pants&#10;&#10;AI-generated content may be incorrect.">
            <a:extLst>
              <a:ext uri="{FF2B5EF4-FFF2-40B4-BE49-F238E27FC236}">
                <a16:creationId xmlns:a16="http://schemas.microsoft.com/office/drawing/2014/main" id="{66B4D4A9-971C-D069-03F4-04C4A55553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9494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31191E-1E22-B358-0418-77C8562DC3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9C9E04E-7318-C88F-DA86-3A19C16013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3871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FEE2FB-83BE-F4CD-A383-C64F968F65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artoon character with a yellow bow tie&#10;&#10;AI-generated content may be incorrect.">
            <a:extLst>
              <a:ext uri="{FF2B5EF4-FFF2-40B4-BE49-F238E27FC236}">
                <a16:creationId xmlns:a16="http://schemas.microsoft.com/office/drawing/2014/main" id="{E7E21A43-3DB9-24DE-2289-C524392FD3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7282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70C0D9-CB46-40D1-7BCC-ADE096CEDC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1BDFF9B-3CC0-5951-BAAA-ACCD834010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8471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91C616-D96E-4B62-64C0-2213E342A9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message&#10;&#10;AI-generated content may be incorrect.">
            <a:extLst>
              <a:ext uri="{FF2B5EF4-FFF2-40B4-BE49-F238E27FC236}">
                <a16:creationId xmlns:a16="http://schemas.microsoft.com/office/drawing/2014/main" id="{C549D2E0-202E-786C-900C-482B4C670E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3460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142493-B358-73BC-423E-3A68197CE8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ollage of images of a child and a book&#10;&#10;AI-generated content may be incorrect.">
            <a:extLst>
              <a:ext uri="{FF2B5EF4-FFF2-40B4-BE49-F238E27FC236}">
                <a16:creationId xmlns:a16="http://schemas.microsoft.com/office/drawing/2014/main" id="{54A26065-CB63-8A46-F73A-FBB87AE768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0567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Widescreen</PresentationFormat>
  <Paragraphs>0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39</cp:revision>
  <dcterms:created xsi:type="dcterms:W3CDTF">2026-03-09T15:49:21Z</dcterms:created>
  <dcterms:modified xsi:type="dcterms:W3CDTF">2026-03-09T15:58:14Z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2a5ce99c-d803-42c7-b9d2-dbb265556ce8_Enabled">
    <vt:lpwstr>true</vt:lpwstr>
  </property>
  <property fmtid="{D5CDD505-2E9C-101B-9397-08002B2CF9AE}" pid="3" name="MSIP_Label_2a5ce99c-d803-42c7-b9d2-dbb265556ce8_SetDate">
    <vt:lpwstr>2026-03-09T15:49:26Z</vt:lpwstr>
  </property>
  <property fmtid="{D5CDD505-2E9C-101B-9397-08002B2CF9AE}" pid="4" name="MSIP_Label_2a5ce99c-d803-42c7-b9d2-dbb265556ce8_Method">
    <vt:lpwstr>Standard</vt:lpwstr>
  </property>
  <property fmtid="{D5CDD505-2E9C-101B-9397-08002B2CF9AE}" pid="5" name="MSIP_Label_2a5ce99c-d803-42c7-b9d2-dbb265556ce8_Name">
    <vt:lpwstr>General</vt:lpwstr>
  </property>
  <property fmtid="{D5CDD505-2E9C-101B-9397-08002B2CF9AE}" pid="6" name="MSIP_Label_2a5ce99c-d803-42c7-b9d2-dbb265556ce8_SiteId">
    <vt:lpwstr>e3f9fd8d-8b5b-428b-b1be-12e67aec9196</vt:lpwstr>
  </property>
  <property fmtid="{D5CDD505-2E9C-101B-9397-08002B2CF9AE}" pid="7" name="MSIP_Label_2a5ce99c-d803-42c7-b9d2-dbb265556ce8_ActionId">
    <vt:lpwstr>e7947086-6a10-4dae-a096-cbb8346e9da1</vt:lpwstr>
  </property>
  <property fmtid="{D5CDD505-2E9C-101B-9397-08002B2CF9AE}" pid="8" name="MSIP_Label_2a5ce99c-d803-42c7-b9d2-dbb265556ce8_ContentBits">
    <vt:lpwstr>0</vt:lpwstr>
  </property>
  <property fmtid="{D5CDD505-2E9C-101B-9397-08002B2CF9AE}" pid="9" name="MSIP_Label_2a5ce99c-d803-42c7-b9d2-dbb265556ce8_Tag">
    <vt:lpwstr>10, 3, 0, 2</vt:lpwstr>
  </property>
</Properties>
</file>